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2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491"/>
    <a:srgbClr val="662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9B4EE-66D3-2244-A513-4ADF3E9DDABB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20551-6770-5D48-B85E-C11C18548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20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60DF8C-94AC-6544-B97D-DA589E5E04C5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84B9A-CAA2-2E4A-9703-6B12A9FDE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1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46520"/>
            <a:ext cx="7772400" cy="123968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95813"/>
            <a:ext cx="6400800" cy="14864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 useBgFill="1">
        <p:nvSpPr>
          <p:cNvPr id="9" name="Rectangle 8"/>
          <p:cNvSpPr/>
          <p:nvPr userDrawn="1"/>
        </p:nvSpPr>
        <p:spPr>
          <a:xfrm>
            <a:off x="7543801" y="106473"/>
            <a:ext cx="1473200" cy="806152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Iris_email_no_bar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35130" y="164063"/>
            <a:ext cx="3081871" cy="12939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E9F50C-9FD8-3D4D-8BDB-627439352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E9F50C-9FD8-3D4D-8BDB-627439352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E9F50C-9FD8-3D4D-8BDB-627439352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E9F50C-9FD8-3D4D-8BDB-627439352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E9F50C-9FD8-3D4D-8BDB-627439352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E9F50C-9FD8-3D4D-8BDB-627439352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E9F50C-9FD8-3D4D-8BDB-627439352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E9F50C-9FD8-3D4D-8BDB-627439352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E5038-E4E4-1341-8BDA-DB883F7C6FA8}" type="datetimeFigureOut">
              <a:rPr lang="en-US" smtClean="0"/>
              <a:pPr/>
              <a:t>7/31/2016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E9F50C-9FD8-3D4D-8BDB-627439352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17736"/>
            <a:ext cx="9144000" cy="228600"/>
          </a:xfrm>
          <a:prstGeom prst="rect">
            <a:avLst/>
          </a:prstGeom>
          <a:gradFill flip="none" rotWithShape="1">
            <a:gsLst>
              <a:gs pos="0">
                <a:srgbClr val="662D91"/>
              </a:gs>
              <a:gs pos="100000">
                <a:srgbClr val="FFE49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Iris_logo_v1_closer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620000" y="202718"/>
            <a:ext cx="1354665" cy="6188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592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0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IRIS_v1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</dc:creator>
  <cp:lastModifiedBy>Brad Reuter</cp:lastModifiedBy>
  <cp:revision>2</cp:revision>
  <dcterms:created xsi:type="dcterms:W3CDTF">2016-04-27T08:12:42Z</dcterms:created>
  <dcterms:modified xsi:type="dcterms:W3CDTF">2016-07-30T23:30:24Z</dcterms:modified>
</cp:coreProperties>
</file>